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4第二套\t01acc95ed59020dd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1143" y="3772286"/>
            <a:ext cx="4422857" cy="3085714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014第二套\t016eebb3bd9d0dbf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92557" y="2967335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预</a:t>
            </a:r>
            <a:r>
              <a:rPr lang="zh-CN" altLang="en-US" sz="5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祝考</a:t>
            </a:r>
            <a:r>
              <a:rPr lang="zh-CN" alt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试成功</a:t>
            </a:r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</Words>
  <Application>Microsoft Office PowerPoint</Application>
  <PresentationFormat>全屏显示(4:3)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</cp:revision>
  <dcterms:created xsi:type="dcterms:W3CDTF">2015-03-23T00:32:30Z</dcterms:created>
  <dcterms:modified xsi:type="dcterms:W3CDTF">2015-03-23T00:38:49Z</dcterms:modified>
</cp:coreProperties>
</file>