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2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2014第二套\t016eebb3bd9d0dbf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C:\Users\Administrator\Desktop\2014第二套\t01acc95ed59020ddc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幻灯片 1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</cp:revision>
  <dcterms:created xsi:type="dcterms:W3CDTF">2015-03-23T00:39:40Z</dcterms:created>
  <dcterms:modified xsi:type="dcterms:W3CDTF">2015-03-23T00:40:55Z</dcterms:modified>
</cp:coreProperties>
</file>